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68" r:id="rId5"/>
    <p:sldId id="269" r:id="rId6"/>
    <p:sldId id="258" r:id="rId7"/>
    <p:sldId id="266" r:id="rId8"/>
    <p:sldId id="260" r:id="rId9"/>
    <p:sldId id="261" r:id="rId10"/>
    <p:sldId id="262" r:id="rId11"/>
    <p:sldId id="263" r:id="rId12"/>
    <p:sldId id="265" r:id="rId13"/>
    <p:sldId id="26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7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CCC67-2278-5224-9446-43483E026D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072136-3E5F-FB9B-94C6-5DC3855AED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B9CED8-43C3-D733-22A9-96A0E148F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4227B-7912-429C-95FD-827630BF3AF4}" type="datetimeFigureOut">
              <a:rPr lang="en-IN" smtClean="0"/>
              <a:t>03-01-2026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0F82F-B49B-8CD0-77FF-61A639E85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BF741-3D59-87F8-A921-99A4B2509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CED3E-E4C6-428A-B030-353D1269DB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3120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BFCF2-0CE1-914D-A68E-9833BEFA3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C4005E-06C6-F9BE-2A85-3C4F0009A5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170A8-C0AC-89A1-8216-291B55200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4227B-7912-429C-95FD-827630BF3AF4}" type="datetimeFigureOut">
              <a:rPr lang="en-IN" smtClean="0"/>
              <a:t>03-01-2026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7C07F-E79A-5C1D-B207-0D71437C3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20756-147F-3BDA-104F-9F7BE9708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CED3E-E4C6-428A-B030-353D1269DB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157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35F32F-B2BA-E9DA-DC50-BB8009C4C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B8DAE5-CDE5-C98E-5086-CA5E078E0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96295-0AD3-A218-49FD-34D8CCF76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4227B-7912-429C-95FD-827630BF3AF4}" type="datetimeFigureOut">
              <a:rPr lang="en-IN" smtClean="0"/>
              <a:t>03-01-2026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85F04-C1CF-CA6B-9264-21371C096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F67BE-3123-6DDD-E113-CFA62A445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CED3E-E4C6-428A-B030-353D1269DB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187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66C36-6EF5-EC63-AE96-7BE34081F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6B866-1911-CF2D-5E5C-6FB534462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E4D58A-A664-7140-7DF9-C0870A5A3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4227B-7912-429C-95FD-827630BF3AF4}" type="datetimeFigureOut">
              <a:rPr lang="en-IN" smtClean="0"/>
              <a:t>03-01-2026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2CF5A-0725-5E4C-92A5-9524B535A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32A82-5FFE-DEF4-8741-95538441B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CED3E-E4C6-428A-B030-353D1269DB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8270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90876-A30C-B35C-7367-1CFA4EA10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34E4F-3791-F3C7-15D3-CCA9A80A35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4BA0B-61E3-1CE8-AE80-5FD104CA2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4227B-7912-429C-95FD-827630BF3AF4}" type="datetimeFigureOut">
              <a:rPr lang="en-IN" smtClean="0"/>
              <a:t>03-01-2026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5C73B9-5122-4B6D-CA65-A20F754DD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E83AA-DE25-C506-731F-2D64A53C9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CED3E-E4C6-428A-B030-353D1269DB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2408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57A08-70D8-D59B-E422-AD176F8DC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04CF3-5415-ABD5-D139-44A60362E5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32C881-9006-A52E-91E8-A6F4ACF7B8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F9DD69-EBA1-A165-31E6-4D1E56B4B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4227B-7912-429C-95FD-827630BF3AF4}" type="datetimeFigureOut">
              <a:rPr lang="en-IN" smtClean="0"/>
              <a:t>03-01-2026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5BEA30-3DF8-8380-742E-2C9A8C2E2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617A6F-D468-771C-88E4-15F58C6AE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CED3E-E4C6-428A-B030-353D1269DB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0193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7C015-4061-9ADB-E803-409BD4C3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1E066F-479F-8CEA-7DE7-20ED176E9F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06F757-A6D6-2142-1A4B-EAF9B7940A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A56E7F-1D9A-4336-17C8-32B2D6A1F0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088592-FD38-DB60-B311-D5DA7CC871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A2A60-4532-C9D1-13AF-CC07BC68D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4227B-7912-429C-95FD-827630BF3AF4}" type="datetimeFigureOut">
              <a:rPr lang="en-IN" smtClean="0"/>
              <a:t>03-01-2026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E507AA-2F97-895E-46E1-4BF0C8993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901468-8A56-78FE-9C10-7BF9A07A3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CED3E-E4C6-428A-B030-353D1269DB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2104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F64B8-026E-3474-DF0B-9BD1DB502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7DA23B-4286-D0B1-CF71-FDE933383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4227B-7912-429C-95FD-827630BF3AF4}" type="datetimeFigureOut">
              <a:rPr lang="en-IN" smtClean="0"/>
              <a:t>03-01-2026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9125D1-7E10-F7D2-D15F-F4AB2A0E0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5DB852-D70B-A805-24CA-278A9A9B4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CED3E-E4C6-428A-B030-353D1269DB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8411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47F49E-8CD4-CBE4-EA29-2EDB7C3A2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4227B-7912-429C-95FD-827630BF3AF4}" type="datetimeFigureOut">
              <a:rPr lang="en-IN" smtClean="0"/>
              <a:t>03-01-2026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2DC154-B5F9-621E-8B1A-4413471C6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4E1C2-266C-D84A-133E-C361BA6F3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CED3E-E4C6-428A-B030-353D1269DB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4494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2CBB9-7C92-AB09-5626-F133FD2AE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E2E67-4477-21F7-3347-B6B78E822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53A644-10FD-4BCA-D9B2-21D6F9987E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EA4593-2B11-B66C-F19E-1C33CC550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4227B-7912-429C-95FD-827630BF3AF4}" type="datetimeFigureOut">
              <a:rPr lang="en-IN" smtClean="0"/>
              <a:t>03-01-2026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D9CDE-E658-94C2-161D-E3BCE7FE6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9B19B3-CA8B-CB6B-7531-B580A8028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CED3E-E4C6-428A-B030-353D1269DB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6111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EC781-D381-DA85-E99B-6983397BC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4FD7F5-4669-3352-70BC-D7CCCC3B00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4033C2-A357-66F0-56BB-7F9E74C2AA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10BB3-7F54-D662-BD42-A3546CE73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4227B-7912-429C-95FD-827630BF3AF4}" type="datetimeFigureOut">
              <a:rPr lang="en-IN" smtClean="0"/>
              <a:t>03-01-2026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4A1AC7-AA2B-1DC5-8B8F-41F9B68A0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BB268-9789-8776-C41A-0629955E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CED3E-E4C6-428A-B030-353D1269DB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398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88C528-AFFE-337B-B259-024F1BCCB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D4EDD-E045-34FA-948B-66833EFD7B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C3ABE-4FC9-F62B-6732-0E389F090E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D4227B-7912-429C-95FD-827630BF3AF4}" type="datetimeFigureOut">
              <a:rPr lang="en-IN" smtClean="0"/>
              <a:t>03-01-2026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0B398-889E-0E34-1494-BE6D5FFFC4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29DF2-8B1C-51BD-F0C4-7A53213D0C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CED3E-E4C6-428A-B030-353D1269DB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6719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and white image of a brain&#10;&#10;AI-generated content may be incorrect.">
            <a:extLst>
              <a:ext uri="{FF2B5EF4-FFF2-40B4-BE49-F238E27FC236}">
                <a16:creationId xmlns:a16="http://schemas.microsoft.com/office/drawing/2014/main" id="{A33A164D-4770-F9E5-093A-AAB48470B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31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3DE78-3A20-3959-EF6F-A10C7E09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96EBB-85A5-16BB-FAD1-DA8DE8DEF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2535DB1-F7A3-4162-34D0-658C2AC0C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26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C2ADD-8DA1-86F5-7F79-4743CFAA2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D9760-EB24-3074-DB0B-68E51D762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75E1247-0AEE-C1B1-5B91-9ECDBD874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72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86B4-1CA3-C0DE-4009-70A99C9EA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E2F9D-0AE3-9552-CBA6-FFA6D87C8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C444969-391A-6F42-CDF9-E2B1C7EFE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26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BEE65-0ED6-A658-3321-6D6E57CFF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5C6FB-3781-2CDA-B4FF-74E73923F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person in a white robe standing next to a person in a white robe&#10;&#10;AI-generated content may be incorrect.">
            <a:extLst>
              <a:ext uri="{FF2B5EF4-FFF2-40B4-BE49-F238E27FC236}">
                <a16:creationId xmlns:a16="http://schemas.microsoft.com/office/drawing/2014/main" id="{E34B0D45-692F-994E-FB6D-98E22A7BF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691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medical diagnosis&#10;&#10;AI-generated content may be incorrect.">
            <a:extLst>
              <a:ext uri="{FF2B5EF4-FFF2-40B4-BE49-F238E27FC236}">
                <a16:creationId xmlns:a16="http://schemas.microsoft.com/office/drawing/2014/main" id="{B446D707-4C3F-80C1-961C-8EFD20560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398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D011E-A6CE-9D50-C289-A269DA38B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73253-9C19-98D0-7368-F22088B85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76A0FA-1DF4-7FEB-5E29-975EDA49A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107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817A3-DBF8-47CE-FCF6-B3B8008A6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05F8D-42EB-7584-52C3-8DEA37D61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D1A954-7457-BFB3-FC65-C659F753E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63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EBC0C-7456-9EA6-DEF7-0886C6A75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650EA-0BE1-D111-224C-02DD59F7A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270D4-1E60-28EC-7A72-E02F9CD67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34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ECC91FB-E1CE-80F9-4E50-51ACBE2CD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53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C9013-E4D0-3881-414B-37D47345E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9626F7D-44E2-9892-F3B1-6A84D50C4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10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D02EACF-7C8D-E965-6CD3-46A611CE3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82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2E382-C3F3-1955-1B8C-17EC35230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E1A1E-638A-F707-4051-B621F0CA9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98BB2F6-27A9-70DA-1630-A642EBEFE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59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Surya Tejeswar</dc:creator>
  <cp:lastModifiedBy>Surya Tejeswar</cp:lastModifiedBy>
  <cp:revision>1</cp:revision>
  <dcterms:created xsi:type="dcterms:W3CDTF">2026-01-03T07:42:14Z</dcterms:created>
  <dcterms:modified xsi:type="dcterms:W3CDTF">2026-01-03T07:50:50Z</dcterms:modified>
</cp:coreProperties>
</file>